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63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A132-088B-47A4-9E5C-FE5FFCDD6F24}" v="3" dt="2023-12-15T07:38:4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Stuhlmann" userId="90a9ed2d19377e33" providerId="LiveId" clId="{9589A132-088B-47A4-9E5C-FE5FFCDD6F24}"/>
    <pc:docChg chg="undo custSel addSld modSld">
      <pc:chgData name="Linus Stuhlmann" userId="90a9ed2d19377e33" providerId="LiveId" clId="{9589A132-088B-47A4-9E5C-FE5FFCDD6F24}" dt="2023-12-15T07:38:47.375" v="83"/>
      <pc:docMkLst>
        <pc:docMk/>
      </pc:docMkLst>
      <pc:sldChg chg="addSp delSp modSp add mod">
        <pc:chgData name="Linus Stuhlmann" userId="90a9ed2d19377e33" providerId="LiveId" clId="{9589A132-088B-47A4-9E5C-FE5FFCDD6F24}" dt="2023-12-15T07:38:47.375" v="83"/>
        <pc:sldMkLst>
          <pc:docMk/>
          <pc:sldMk cId="305385710" sldId="263"/>
        </pc:sldMkLst>
        <pc:spChg chg="mod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" creationId="{32545C4D-BC5B-7D86-7D4E-14917248C061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3" creationId="{A8384FB5-9ADC-4DDC-881B-597D56F5B15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5" creationId="{1199E1B1-A8C0-4FE8-A5A8-1CB41D69F857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7" creationId="{84A8DE83-DE75-4B41-9DB4-A7EC0B0DEC0B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9" creationId="{A7009A0A-BEF5-4EAC-AF15-E4F9F002E239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1" creationId="{C76F23D8-F48E-4408-B216-AF6FBEB31975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2" creationId="{0ADDB668-2CA4-4D2B-9C34-3487CA330BA8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3" creationId="{2568BC19-F052-4108-93E1-6A3D1DEC072F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4" creationId="{18F923FF-DD0C-4FD3-A1B4-68DFA511C82D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6" creationId="{114A821F-8663-46BA-8CC0-D4C44F639F3A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8" creationId="{67EF550F-47CE-4FB2-9DAC-12AD835C833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40" creationId="{D5FD337D-4D6B-4C8B-B6F5-121097E09881}"/>
          </ac:spMkLst>
        </pc:spChg>
        <pc:picChg chg="add del mod modCrop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4" creationId="{238B0622-DBE7-0741-B320-0D3D3D7A5F7A}"/>
          </ac:picMkLst>
        </pc:picChg>
        <pc:picChg chg="del mod">
          <ac:chgData name="Linus Stuhlmann" userId="90a9ed2d19377e33" providerId="LiveId" clId="{9589A132-088B-47A4-9E5C-FE5FFCDD6F24}" dt="2023-12-15T07:32:54.420" v="2" actId="478"/>
          <ac:picMkLst>
            <pc:docMk/>
            <pc:sldMk cId="305385710" sldId="263"/>
            <ac:picMk id="5" creationId="{CE3A1022-3C21-909C-3C26-0F4A817E91CE}"/>
          </ac:picMkLst>
        </pc:picChg>
        <pc:picChg chg="add del mo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7" creationId="{331E3B9D-F1FF-804A-0276-BCB784127A20}"/>
          </ac:picMkLst>
        </pc:picChg>
        <pc:picChg chg="add del mod or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9" creationId="{B8FEB158-362B-118B-F553-82ACAD67F887}"/>
          </ac:picMkLst>
        </pc:picChg>
        <pc:picChg chg="add del mod">
          <ac:chgData name="Linus Stuhlmann" userId="90a9ed2d19377e33" providerId="LiveId" clId="{9589A132-088B-47A4-9E5C-FE5FFCDD6F24}" dt="2023-12-15T07:38:46.571" v="82" actId="478"/>
          <ac:picMkLst>
            <pc:docMk/>
            <pc:sldMk cId="305385710" sldId="263"/>
            <ac:picMk id="11" creationId="{6B977AF7-818D-D996-452C-9CF91994D154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2" creationId="{A04352BA-DB19-7080-130B-01A2C6EE407C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3" creationId="{92208CBE-FBB4-56B5-2A19-2FBC2FD5D4A0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4" creationId="{B2B49694-1FBC-881C-9054-69B3FAF045D7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5" creationId="{DE5CD556-0F47-843A-8B53-08F40BBCE0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5AFD-468B-C987-4ACF-1A00B524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D72C-4329-AC04-3E71-E0C0C6EB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ADA3-6F39-D115-8631-B9CADC28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E89C-520D-FA00-458B-414313BD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C764-1199-36BD-02B4-8C1DABC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7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B2F6-D89A-7F5F-A904-3AC9E6C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EE422-273D-91F7-B624-5CD351847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5DB9E-A7CF-CACD-41B4-AE68E237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3EF0-FECA-7D09-CAF5-A21DB26D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27F5-FBB6-F6C7-6FA6-9753871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7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7FBA-3B73-3F37-5F39-897EDA6B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AE1D7-AD7C-7595-8125-807A8C392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E00F-1C7A-9FEE-C09A-CAAAF7CA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BE09-22FF-C2AD-20BF-E443AB8B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39D9-161A-B2DB-12C2-09E7A4BC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8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422F-B1DC-6AD9-EEEB-86464153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F92-7B17-2032-5CAD-58E558E6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B677-F933-395D-0D5D-32D9C5FD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6CB3-5632-43D3-8BCD-9D92DA1D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C840-7841-C846-DFDF-EBFBA27F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43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19B8-3CE9-DE58-8E3F-FE5F24B4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42D9E-56F6-2932-CCC2-086A46FD0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369AB-451D-B6F0-7568-D4B1E62A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975A-35E0-596B-25A3-C592F05B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CFFA-02E3-5A8F-AF6C-57CB55B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69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2E2-791F-EC9A-F5FE-3F24A833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6CD8-A75B-9B2C-57BE-27CE5F21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0A08-13E5-6944-A997-5DC322C0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F4FF9-688C-CC15-D43F-75EAD47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62DC0-6C48-3447-D2CF-7E21A02D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6FAC-38BC-9767-2FE8-B42E77D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17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2C9-5F16-5DDA-7779-E7C5135F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7761-6813-5580-2E55-CCDF7913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F263-9C7C-12A7-3840-A69CB24E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34F-F4FB-AA3F-C252-111FE83E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08DB5-230C-708B-3515-F5BDFBCD0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32E38-D1BC-D058-D53F-F622C32C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5E5D-49F5-779F-DE09-66337875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51C7-23B1-166B-7DA2-80789986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56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4BAC-4C54-CB8B-BEEF-65D52CD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CF2BA-3210-14BC-54AC-7CF0B7A6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0DC2-98B7-4BD8-6CF1-B678C14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F0E6B-A6B6-BFBD-6770-8D93E94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52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B7B54-D7E1-6FFA-B088-F8E8DEE8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EE5B8-F266-E55A-02F5-72524A5C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DC93-80A5-9827-43E2-AF7F363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9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9DB-7C54-3E73-FB2F-F6195D09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269F-CF30-AEEF-3EA2-22F1C75F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0C8EF-F6FA-E325-B177-EB4131E5B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3A4B8-AE37-0961-F617-71FAF108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FFED7-470A-7151-1ACC-089F51B9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F9A2-6B2E-E1EE-60BA-A360976C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66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55F6-F23D-1570-52ED-FBD3191A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5D572-1DFD-B2C7-CF56-7C933FD7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F1A78-4AF7-3407-CDAF-AA0AA146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32FE-CEA0-2E13-6EB3-A5072764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943F0-77A0-9028-5D36-D36FF562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2282-8B33-FD38-662D-AD829069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1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2C90-0DAD-C605-ABE2-A147690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257B2-D3B1-890B-7D66-6208FB1A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F1D8-F720-0E14-403A-C4BA8CFC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F9AA1-4DDF-4E3D-8E08-09EC29F3F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85167-77A1-4332-9485-BA90094E1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40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14B56-5C35-EE28-57AA-AAC842A5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908706"/>
          </a:xfrm>
        </p:spPr>
        <p:txBody>
          <a:bodyPr anchor="t">
            <a:noAutofit/>
          </a:bodyPr>
          <a:lstStyle/>
          <a:p>
            <a:pPr algn="l"/>
            <a:r>
              <a:rPr lang="de-CH" sz="5400" b="1" dirty="0" err="1"/>
              <a:t>CycleBuddy</a:t>
            </a:r>
            <a:endParaRPr lang="de-CH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101F2-5A41-CC88-8B20-8B4074BFE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1906603"/>
            <a:ext cx="4408228" cy="487179"/>
          </a:xfrm>
        </p:spPr>
        <p:txBody>
          <a:bodyPr anchor="b">
            <a:normAutofit/>
          </a:bodyPr>
          <a:lstStyle/>
          <a:p>
            <a:pPr algn="l"/>
            <a:r>
              <a:rPr lang="de-CH" dirty="0"/>
              <a:t>Navigation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B256AF9B-1455-31EC-6E62-7571271F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8E482A-9AA8-FB2D-DAB1-2AC9AA7FBA8F}"/>
              </a:ext>
            </a:extLst>
          </p:cNvPr>
          <p:cNvSpPr txBox="1">
            <a:spLocks/>
          </p:cNvSpPr>
          <p:nvPr/>
        </p:nvSpPr>
        <p:spPr>
          <a:xfrm>
            <a:off x="982638" y="2475877"/>
            <a:ext cx="4408228" cy="401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1600" dirty="0"/>
              <a:t>Linus Stuhlmann &amp; Isabelle Lüthi</a:t>
            </a:r>
          </a:p>
        </p:txBody>
      </p:sp>
      <p:pic>
        <p:nvPicPr>
          <p:cNvPr id="7" name="Grafik 33" descr="A blue logo with white text&#10;&#10;Description automatically generated">
            <a:extLst>
              <a:ext uri="{FF2B5EF4-FFF2-40B4-BE49-F238E27FC236}">
                <a16:creationId xmlns:a16="http://schemas.microsoft.com/office/drawing/2014/main" id="{F311CF99-2E63-0390-0A48-B3EA77A04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54" y="5248287"/>
            <a:ext cx="1435655" cy="7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Lena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erson riding a bicycle in a city&#10;&#10;Description automatically generated">
            <a:extLst>
              <a:ext uri="{FF2B5EF4-FFF2-40B4-BE49-F238E27FC236}">
                <a16:creationId xmlns:a16="http://schemas.microsoft.com/office/drawing/2014/main" id="{A862DF5D-578A-421B-7AC5-B64FA8FD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9" y="1664764"/>
            <a:ext cx="5077522" cy="5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Projektplanung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9E6CB-AED6-7315-23F3-CAA756B5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64" y="1625259"/>
            <a:ext cx="6138473" cy="51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1022-3C21-909C-3C26-0F4A817E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4" y="1651678"/>
            <a:ext cx="8484433" cy="5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4352BA-DB19-7080-130B-01A2C6EE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" r="1320" b="1470"/>
          <a:stretch/>
        </p:blipFill>
        <p:spPr>
          <a:xfrm>
            <a:off x="573516" y="2635313"/>
            <a:ext cx="1896048" cy="36163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08CBE-FBB4-56B5-2A19-2FBC2FD5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59" y="2630297"/>
            <a:ext cx="1880476" cy="3616302"/>
          </a:xfrm>
          <a:prstGeom prst="rect">
            <a:avLst/>
          </a:prstGeom>
        </p:spPr>
      </p:pic>
      <p:pic>
        <p:nvPicPr>
          <p:cNvPr id="14" name="Grafik 13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2B49694-1FBC-881C-9054-69B3FAF0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85" y="3046391"/>
            <a:ext cx="3566328" cy="2585588"/>
          </a:xfrm>
          <a:prstGeom prst="rect">
            <a:avLst/>
          </a:prstGeom>
        </p:spPr>
      </p:pic>
      <p:pic>
        <p:nvPicPr>
          <p:cNvPr id="15" name="Grafik 14" descr="Ein Bild, das Text, Multimedia, Screenshot, Software enthält.&#10;&#10;Automatisch generierte Beschreibung">
            <a:extLst>
              <a:ext uri="{FF2B5EF4-FFF2-40B4-BE49-F238E27FC236}">
                <a16:creationId xmlns:a16="http://schemas.microsoft.com/office/drawing/2014/main" id="{DE5CD556-0F47-843A-8B53-08F40BBCE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13" y="3070930"/>
            <a:ext cx="3602905" cy="25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CycleBuddy</vt:lpstr>
      <vt:lpstr>Lena</vt:lpstr>
      <vt:lpstr>Projektplanung</vt:lpstr>
      <vt:lpstr>Entwicklung</vt:lpstr>
      <vt:lpstr>Entwicklung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CycleBuddy</dc:title>
  <dc:creator>Lüthi Isabelle (luethis1)</dc:creator>
  <cp:lastModifiedBy>Lüthi Isabelle (luethis1)</cp:lastModifiedBy>
  <cp:revision>2</cp:revision>
  <dcterms:created xsi:type="dcterms:W3CDTF">2023-12-14T13:56:48Z</dcterms:created>
  <dcterms:modified xsi:type="dcterms:W3CDTF">2023-12-15T13:03:41Z</dcterms:modified>
</cp:coreProperties>
</file>